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61" r:id="rId5"/>
    <p:sldId id="259" r:id="rId6"/>
    <p:sldId id="258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of the four Prison Epistles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70835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Ephesians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21215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Philippians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6908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Colossians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18098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smtClean="0">
                <a:latin typeface="Magneto" pitchFamily="82" charset="0"/>
              </a:rPr>
              <a:t> Philemon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7" name="Picture 6" descr="Mediterranean3.jpg"/>
          <p:cNvPicPr>
            <a:picLocks noChangeAspect="1"/>
          </p:cNvPicPr>
          <p:nvPr/>
        </p:nvPicPr>
        <p:blipFill>
          <a:blip r:embed="rId2" cstate="print"/>
          <a:srcRect l="2500" b="4377"/>
          <a:stretch>
            <a:fillRect/>
          </a:stretch>
        </p:blipFill>
        <p:spPr>
          <a:xfrm>
            <a:off x="228599" y="762000"/>
            <a:ext cx="6380507" cy="365760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3" name="Group 12"/>
          <p:cNvGrpSpPr/>
          <p:nvPr/>
        </p:nvGrpSpPr>
        <p:grpSpPr>
          <a:xfrm>
            <a:off x="3962400" y="1720290"/>
            <a:ext cx="1295400" cy="413310"/>
            <a:chOff x="3962400" y="1720290"/>
            <a:chExt cx="1295400" cy="413310"/>
          </a:xfrm>
        </p:grpSpPr>
        <p:sp>
          <p:nvSpPr>
            <p:cNvPr id="8" name="Oval 7"/>
            <p:cNvSpPr/>
            <p:nvPr/>
          </p:nvSpPr>
          <p:spPr>
            <a:xfrm>
              <a:off x="41148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172029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Laodicea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56940" y="2286000"/>
            <a:ext cx="1172260" cy="403174"/>
            <a:chOff x="3856940" y="2286000"/>
            <a:chExt cx="1172260" cy="403174"/>
          </a:xfrm>
        </p:grpSpPr>
        <p:sp>
          <p:nvSpPr>
            <p:cNvPr id="9" name="Oval 8"/>
            <p:cNvSpPr/>
            <p:nvPr/>
          </p:nvSpPr>
          <p:spPr>
            <a:xfrm>
              <a:off x="405628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6940" y="2350620"/>
              <a:ext cx="1172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Magneto" pitchFamily="82" charset="0"/>
                </a:rPr>
                <a:t>Collosse</a:t>
              </a:r>
              <a:endParaRPr lang="en-US" sz="1600" dirty="0" smtClean="0">
                <a:latin typeface="Magneto" pitchFamily="8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4040" y="1885876"/>
            <a:ext cx="1143000" cy="392809"/>
            <a:chOff x="2784040" y="1885876"/>
            <a:chExt cx="1143000" cy="392809"/>
          </a:xfrm>
        </p:grpSpPr>
        <p:sp>
          <p:nvSpPr>
            <p:cNvPr id="10" name="Oval 9"/>
            <p:cNvSpPr/>
            <p:nvPr/>
          </p:nvSpPr>
          <p:spPr>
            <a:xfrm>
              <a:off x="3642970" y="220248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4040" y="188587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Magneto" pitchFamily="82" charset="0"/>
                </a:rPr>
                <a:t>Ephesus</a:t>
              </a:r>
            </a:p>
          </p:txBody>
        </p:sp>
      </p:grpSp>
      <p:sp>
        <p:nvSpPr>
          <p:cNvPr id="18" name="Freeform 17"/>
          <p:cNvSpPr/>
          <p:nvPr/>
        </p:nvSpPr>
        <p:spPr>
          <a:xfrm>
            <a:off x="4103827" y="2106778"/>
            <a:ext cx="51207" cy="226771"/>
          </a:xfrm>
          <a:custGeom>
            <a:avLst/>
            <a:gdLst>
              <a:gd name="connsiteX0" fmla="*/ 51207 w 51207"/>
              <a:gd name="connsiteY0" fmla="*/ 0 h 226771"/>
              <a:gd name="connsiteX1" fmla="*/ 43891 w 51207"/>
              <a:gd name="connsiteY1" fmla="*/ 102412 h 226771"/>
              <a:gd name="connsiteX2" fmla="*/ 14631 w 51207"/>
              <a:gd name="connsiteY2" fmla="*/ 168249 h 226771"/>
              <a:gd name="connsiteX3" fmla="*/ 0 w 51207"/>
              <a:gd name="connsiteY3" fmla="*/ 226771 h 226771"/>
              <a:gd name="connsiteX4" fmla="*/ 0 w 51207"/>
              <a:gd name="connsiteY4" fmla="*/ 226771 h 2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7" h="226771">
                <a:moveTo>
                  <a:pt x="51207" y="0"/>
                </a:moveTo>
                <a:lnTo>
                  <a:pt x="43891" y="102412"/>
                </a:lnTo>
                <a:lnTo>
                  <a:pt x="14631" y="168249"/>
                </a:lnTo>
                <a:lnTo>
                  <a:pt x="0" y="226771"/>
                </a:lnTo>
                <a:lnTo>
                  <a:pt x="0" y="226771"/>
                </a:ln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3686861" y="2133600"/>
            <a:ext cx="427939" cy="104851"/>
          </a:xfrm>
          <a:custGeom>
            <a:avLst/>
            <a:gdLst>
              <a:gd name="connsiteX0" fmla="*/ 395021 w 395021"/>
              <a:gd name="connsiteY0" fmla="*/ 87783 h 87783"/>
              <a:gd name="connsiteX1" fmla="*/ 285293 w 395021"/>
              <a:gd name="connsiteY1" fmla="*/ 65837 h 87783"/>
              <a:gd name="connsiteX2" fmla="*/ 197510 w 395021"/>
              <a:gd name="connsiteY2" fmla="*/ 29261 h 87783"/>
              <a:gd name="connsiteX3" fmla="*/ 102413 w 395021"/>
              <a:gd name="connsiteY3" fmla="*/ 14631 h 87783"/>
              <a:gd name="connsiteX4" fmla="*/ 0 w 395021"/>
              <a:gd name="connsiteY4" fmla="*/ 0 h 87783"/>
              <a:gd name="connsiteX5" fmla="*/ 0 w 395021"/>
              <a:gd name="connsiteY5" fmla="*/ 0 h 8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1" h="87783">
                <a:moveTo>
                  <a:pt x="395021" y="87783"/>
                </a:moveTo>
                <a:lnTo>
                  <a:pt x="285293" y="65837"/>
                </a:lnTo>
                <a:lnTo>
                  <a:pt x="197510" y="29261"/>
                </a:lnTo>
                <a:lnTo>
                  <a:pt x="102413" y="1463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Temple of Diana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a great and effective door has opened to me, and </a:t>
            </a:r>
            <a:r>
              <a:rPr lang="en-US" sz="3200" i="1" dirty="0" smtClean="0">
                <a:solidFill>
                  <a:schemeClr val="bg1"/>
                </a:solidFill>
              </a:rPr>
              <a:t>there are</a:t>
            </a:r>
            <a:r>
              <a:rPr lang="en-US" sz="3200" dirty="0" smtClean="0">
                <a:solidFill>
                  <a:schemeClr val="bg1"/>
                </a:solidFill>
              </a:rPr>
              <a:t> many adversaries. </a:t>
            </a:r>
            <a:endParaRPr lang="en-US" sz="3200" dirty="0">
              <a:solidFill>
                <a:schemeClr val="bg1"/>
              </a:solidFill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1 Corinthians 16.9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Chapters 1-3 ~ Doctrinal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1203081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Chapters 4-6 ~ Practical application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Workmanship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poi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ma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1203081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For since the creation of the world His invisible attributes are clearly seen, being under-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stood by the things that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are made, even His eternal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power and Godhead, so that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they are without excuse 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Romans 1.20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4320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EPESIANS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685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Imitators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mim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s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2398</TotalTime>
  <Words>105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217</cp:revision>
  <dcterms:created xsi:type="dcterms:W3CDTF">2010-01-15T13:02:33Z</dcterms:created>
  <dcterms:modified xsi:type="dcterms:W3CDTF">2010-01-18T21:09:17Z</dcterms:modified>
</cp:coreProperties>
</file>